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3" d="100"/>
          <a:sy n="43" d="100"/>
        </p:scale>
        <p:origin x="-60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Ylätunnisteen paikkamerkki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i-FI"/>
          </a:p>
        </p:txBody>
      </p:sp>
      <p:sp>
        <p:nvSpPr>
          <p:cNvPr id="3" name="Päivämäärän paikkamerkki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C0ABE71-3DD3-4E49-AACC-421484EFB867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4" name="Dian kuvan paikkamerkki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i-FI"/>
          </a:p>
        </p:txBody>
      </p:sp>
      <p:sp>
        <p:nvSpPr>
          <p:cNvPr id="5" name="Huomautusten paikkamerkki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D2D81A-233E-4F28-BC31-70F1A80F6FCA}" type="slidenum">
              <a:rPr lang="fi-FI" smtClean="0"/>
              <a:pPr/>
              <a:t>‹#›</a:t>
            </a:fld>
            <a:endParaRPr lang="fi-FI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Otsikkodia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Otsikko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fi-FI" smtClean="0"/>
              <a:t>Muokkaa perustyyl. napsautt.</a:t>
            </a:r>
            <a:endParaRPr kumimoji="0" lang="en-US"/>
          </a:p>
        </p:txBody>
      </p:sp>
      <p:sp>
        <p:nvSpPr>
          <p:cNvPr id="9" name="Alaotsikko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fi-FI" smtClean="0"/>
              <a:t>Muokkaa alaotsikon perustyyliä napsautt.</a:t>
            </a:r>
            <a:endParaRPr kumimoji="0" lang="en-US"/>
          </a:p>
        </p:txBody>
      </p:sp>
      <p:sp>
        <p:nvSpPr>
          <p:cNvPr id="28" name="Päivämäärän paikkamerkki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17" name="Alatunnisteen paikkamerkki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fi-FI"/>
          </a:p>
        </p:txBody>
      </p:sp>
      <p:sp>
        <p:nvSpPr>
          <p:cNvPr id="10" name="Suorakulmio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uorakulmio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Suorakulmio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Suorakulmio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uora yhdysviiva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uora yhdysviiva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uora yhdysviiva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uora yhdysviiva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uora yhdysviiva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uora yhdysviiva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Suorakulmio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Ellipsi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Ellipsi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Ellipsi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Ellipsi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Ellipsi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Dian numeron paikkamerkki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Otsikko ja pystysuor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i-FI" smtClean="0"/>
              <a:t>Muokkaa perustyyl. napsautt.</a:t>
            </a:r>
            <a:endParaRPr kumimoji="0" lang="en-US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fi-FI" smtClean="0"/>
              <a:t>Muokkaa tekstin perustyylejä napsauttamalla</a:t>
            </a:r>
          </a:p>
          <a:p>
            <a:pPr lvl="1" eaLnBrk="1" latinLnBrk="0" hangingPunct="1"/>
            <a:r>
              <a:rPr lang="fi-FI" smtClean="0"/>
              <a:t>toinen taso</a:t>
            </a:r>
          </a:p>
          <a:p>
            <a:pPr lvl="2" eaLnBrk="1" latinLnBrk="0" hangingPunct="1"/>
            <a:r>
              <a:rPr lang="fi-FI" smtClean="0"/>
              <a:t>kolmas taso</a:t>
            </a:r>
          </a:p>
          <a:p>
            <a:pPr lvl="3" eaLnBrk="1" latinLnBrk="0" hangingPunct="1"/>
            <a:r>
              <a:rPr lang="fi-FI" smtClean="0"/>
              <a:t>neljäs taso</a:t>
            </a:r>
          </a:p>
          <a:p>
            <a:pPr lvl="4" eaLnBrk="1" latinLnBrk="0" hangingPunct="1"/>
            <a:r>
              <a:rPr lang="fi-FI" smtClean="0"/>
              <a:t>viides taso</a:t>
            </a:r>
            <a:endParaRPr kumimoji="0" lang="en-US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Pystysuora otsikko j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ystysuora otsikko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fi-FI" smtClean="0"/>
              <a:t>Muokkaa perustyyl. napsautt.</a:t>
            </a:r>
            <a:endParaRPr kumimoji="0" lang="en-US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fi-FI" smtClean="0"/>
              <a:t>Muokkaa tekstin perustyylejä napsauttamalla</a:t>
            </a:r>
          </a:p>
          <a:p>
            <a:pPr lvl="1" eaLnBrk="1" latinLnBrk="0" hangingPunct="1"/>
            <a:r>
              <a:rPr lang="fi-FI" smtClean="0"/>
              <a:t>toinen taso</a:t>
            </a:r>
          </a:p>
          <a:p>
            <a:pPr lvl="2" eaLnBrk="1" latinLnBrk="0" hangingPunct="1"/>
            <a:r>
              <a:rPr lang="fi-FI" smtClean="0"/>
              <a:t>kolmas taso</a:t>
            </a:r>
          </a:p>
          <a:p>
            <a:pPr lvl="3" eaLnBrk="1" latinLnBrk="0" hangingPunct="1"/>
            <a:r>
              <a:rPr lang="fi-FI" smtClean="0"/>
              <a:t>neljäs taso</a:t>
            </a:r>
          </a:p>
          <a:p>
            <a:pPr lvl="4" eaLnBrk="1" latinLnBrk="0" hangingPunct="1"/>
            <a:r>
              <a:rPr lang="fi-FI" smtClean="0"/>
              <a:t>viides taso</a:t>
            </a:r>
            <a:endParaRPr kumimoji="0" lang="en-US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Otsikko ja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i-FI" smtClean="0"/>
              <a:t>Muokkaa perustyyl. napsautt.</a:t>
            </a:r>
            <a:endParaRPr kumimoji="0" lang="en-US"/>
          </a:p>
        </p:txBody>
      </p:sp>
      <p:sp>
        <p:nvSpPr>
          <p:cNvPr id="8" name="Sisällön paikkamerkki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fi-FI" smtClean="0"/>
              <a:t>Muokkaa tekstin perustyylejä napsauttamalla</a:t>
            </a:r>
          </a:p>
          <a:p>
            <a:pPr lvl="1" eaLnBrk="1" latinLnBrk="0" hangingPunct="1"/>
            <a:r>
              <a:rPr lang="fi-FI" smtClean="0"/>
              <a:t>toinen taso</a:t>
            </a:r>
          </a:p>
          <a:p>
            <a:pPr lvl="2" eaLnBrk="1" latinLnBrk="0" hangingPunct="1"/>
            <a:r>
              <a:rPr lang="fi-FI" smtClean="0"/>
              <a:t>kolmas taso</a:t>
            </a:r>
          </a:p>
          <a:p>
            <a:pPr lvl="3" eaLnBrk="1" latinLnBrk="0" hangingPunct="1"/>
            <a:r>
              <a:rPr lang="fi-FI" smtClean="0"/>
              <a:t>neljäs taso</a:t>
            </a:r>
          </a:p>
          <a:p>
            <a:pPr lvl="4" eaLnBrk="1" latinLnBrk="0" hangingPunct="1"/>
            <a:r>
              <a:rPr lang="fi-FI" smtClean="0"/>
              <a:t>viides taso</a:t>
            </a:r>
            <a:endParaRPr kumimoji="0" lang="en-US"/>
          </a:p>
        </p:txBody>
      </p:sp>
      <p:sp>
        <p:nvSpPr>
          <p:cNvPr id="7" name="Päivämäärän paikkamerkki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9" name="Dian numeron paikkamerkki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  <p:sp>
        <p:nvSpPr>
          <p:cNvPr id="10" name="Alatunnisteen paikkamerkki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fi-FI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Osan ylätunnist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fi-FI" smtClean="0"/>
              <a:t>Muokkaa perustyyl. napsautt.</a:t>
            </a:r>
            <a:endParaRPr kumimoji="0" lang="en-US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fi-FI" smtClean="0"/>
              <a:t>Muokkaa tekstin perustyylejä napsauttamalla</a:t>
            </a:r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fi-FI"/>
          </a:p>
        </p:txBody>
      </p:sp>
      <p:sp>
        <p:nvSpPr>
          <p:cNvPr id="9" name="Suorakulmio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Suorakulmio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uorakulmio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uorakulmio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uora yhdysviiva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uora yhdysviiva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uora yhdysviiva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uora yhdysviiva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uora yhdysviiva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uorakulmio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Ellipsi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Ellipsi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Ellipsi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Ellipsi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Ellipsi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uora yhdysviiva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i sisältökohdet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i-FI" smtClean="0"/>
              <a:t>Muokkaa perustyyl. napsautt.</a:t>
            </a:r>
            <a:endParaRPr kumimoji="0" lang="en-US"/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  <p:sp>
        <p:nvSpPr>
          <p:cNvPr id="9" name="Sisällön paikkamerkki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fi-FI" smtClean="0"/>
              <a:t>Muokkaa tekstin perustyylejä napsauttamalla</a:t>
            </a:r>
          </a:p>
          <a:p>
            <a:pPr lvl="1" eaLnBrk="1" latinLnBrk="0" hangingPunct="1"/>
            <a:r>
              <a:rPr lang="fi-FI" smtClean="0"/>
              <a:t>toinen taso</a:t>
            </a:r>
          </a:p>
          <a:p>
            <a:pPr lvl="2" eaLnBrk="1" latinLnBrk="0" hangingPunct="1"/>
            <a:r>
              <a:rPr lang="fi-FI" smtClean="0"/>
              <a:t>kolmas taso</a:t>
            </a:r>
          </a:p>
          <a:p>
            <a:pPr lvl="3" eaLnBrk="1" latinLnBrk="0" hangingPunct="1"/>
            <a:r>
              <a:rPr lang="fi-FI" smtClean="0"/>
              <a:t>neljäs taso</a:t>
            </a:r>
          </a:p>
          <a:p>
            <a:pPr lvl="4" eaLnBrk="1" latinLnBrk="0" hangingPunct="1"/>
            <a:r>
              <a:rPr lang="fi-FI" smtClean="0"/>
              <a:t>viides taso</a:t>
            </a:r>
            <a:endParaRPr kumimoji="0" lang="en-US"/>
          </a:p>
        </p:txBody>
      </p:sp>
      <p:sp>
        <p:nvSpPr>
          <p:cNvPr id="11" name="Sisällön paikkamerkki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fi-FI" smtClean="0"/>
              <a:t>Muokkaa tekstin perustyylejä napsauttamalla</a:t>
            </a:r>
          </a:p>
          <a:p>
            <a:pPr lvl="1" eaLnBrk="1" latinLnBrk="0" hangingPunct="1"/>
            <a:r>
              <a:rPr lang="fi-FI" smtClean="0"/>
              <a:t>toinen taso</a:t>
            </a:r>
          </a:p>
          <a:p>
            <a:pPr lvl="2" eaLnBrk="1" latinLnBrk="0" hangingPunct="1"/>
            <a:r>
              <a:rPr lang="fi-FI" smtClean="0"/>
              <a:t>kolmas taso</a:t>
            </a:r>
          </a:p>
          <a:p>
            <a:pPr lvl="3" eaLnBrk="1" latinLnBrk="0" hangingPunct="1"/>
            <a:r>
              <a:rPr lang="fi-FI" smtClean="0"/>
              <a:t>neljäs taso</a:t>
            </a:r>
          </a:p>
          <a:p>
            <a:pPr lvl="4" eaLnBrk="1" latinLnBrk="0" hangingPunct="1"/>
            <a:r>
              <a:rPr lang="fi-FI" smtClean="0"/>
              <a:t>viides taso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tai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fi-FI" smtClean="0"/>
              <a:t>Muokkaa perustyyl. napsautt.</a:t>
            </a:r>
            <a:endParaRPr kumimoji="0" lang="en-US"/>
          </a:p>
        </p:txBody>
      </p:sp>
      <p:sp>
        <p:nvSpPr>
          <p:cNvPr id="7" name="Päivämäärän paikkamerkki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8" name="Alatunnisteen paikkamerk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9" name="Dian numeron paikkamerkki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  <p:sp>
        <p:nvSpPr>
          <p:cNvPr id="11" name="Sisällön paikkamerkki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fi-FI" smtClean="0"/>
              <a:t>Muokkaa tekstin perustyylejä napsauttamalla</a:t>
            </a:r>
          </a:p>
          <a:p>
            <a:pPr lvl="1" eaLnBrk="1" latinLnBrk="0" hangingPunct="1"/>
            <a:r>
              <a:rPr lang="fi-FI" smtClean="0"/>
              <a:t>toinen taso</a:t>
            </a:r>
          </a:p>
          <a:p>
            <a:pPr lvl="2" eaLnBrk="1" latinLnBrk="0" hangingPunct="1"/>
            <a:r>
              <a:rPr lang="fi-FI" smtClean="0"/>
              <a:t>kolmas taso</a:t>
            </a:r>
          </a:p>
          <a:p>
            <a:pPr lvl="3" eaLnBrk="1" latinLnBrk="0" hangingPunct="1"/>
            <a:r>
              <a:rPr lang="fi-FI" smtClean="0"/>
              <a:t>neljäs taso</a:t>
            </a:r>
          </a:p>
          <a:p>
            <a:pPr lvl="4" eaLnBrk="1" latinLnBrk="0" hangingPunct="1"/>
            <a:r>
              <a:rPr lang="fi-FI" smtClean="0"/>
              <a:t>viides taso</a:t>
            </a:r>
            <a:endParaRPr kumimoji="0" lang="en-US"/>
          </a:p>
        </p:txBody>
      </p:sp>
      <p:sp>
        <p:nvSpPr>
          <p:cNvPr id="13" name="Sisällön paikkamerkki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fi-FI" smtClean="0"/>
              <a:t>Muokkaa tekstin perustyylejä napsauttamalla</a:t>
            </a:r>
          </a:p>
          <a:p>
            <a:pPr lvl="1" eaLnBrk="1" latinLnBrk="0" hangingPunct="1"/>
            <a:r>
              <a:rPr lang="fi-FI" smtClean="0"/>
              <a:t>toinen taso</a:t>
            </a:r>
          </a:p>
          <a:p>
            <a:pPr lvl="2" eaLnBrk="1" latinLnBrk="0" hangingPunct="1"/>
            <a:r>
              <a:rPr lang="fi-FI" smtClean="0"/>
              <a:t>kolmas taso</a:t>
            </a:r>
          </a:p>
          <a:p>
            <a:pPr lvl="3" eaLnBrk="1" latinLnBrk="0" hangingPunct="1"/>
            <a:r>
              <a:rPr lang="fi-FI" smtClean="0"/>
              <a:t>neljäs taso</a:t>
            </a:r>
          </a:p>
          <a:p>
            <a:pPr lvl="4" eaLnBrk="1" latinLnBrk="0" hangingPunct="1"/>
            <a:r>
              <a:rPr lang="fi-FI" smtClean="0"/>
              <a:t>viides taso</a:t>
            </a:r>
            <a:endParaRPr kumimoji="0" lang="en-US"/>
          </a:p>
        </p:txBody>
      </p:sp>
      <p:sp>
        <p:nvSpPr>
          <p:cNvPr id="12" name="Tekstin paikkamerkki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fi-FI" smtClean="0"/>
              <a:t>Muokkaa tekstin perustyylejä napsauttamalla</a:t>
            </a:r>
          </a:p>
        </p:txBody>
      </p:sp>
      <p:sp>
        <p:nvSpPr>
          <p:cNvPr id="14" name="Tekstin paikkamerkki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fi-FI" smtClean="0"/>
              <a:t>Muokkaa tekstin perustyylejä napsauttamalla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Vain otsikk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i-FI" smtClean="0"/>
              <a:t>Muokkaa perustyyl. napsautt.</a:t>
            </a:r>
            <a:endParaRPr kumimoji="0" lang="en-US"/>
          </a:p>
        </p:txBody>
      </p:sp>
      <p:sp>
        <p:nvSpPr>
          <p:cNvPr id="6" name="Päivämäärän paikkamerkki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  <p:sp>
        <p:nvSpPr>
          <p:cNvPr id="8" name="Alatunnisteen paikkamerkki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fi-FI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yhj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äivämäärän paikkamerkki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3" name="Alatunnisteen paikkamerk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4" name="Dian numeron paikkamerkki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Otsikollinen sisältö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ora yhdysviiva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fi-FI" smtClean="0"/>
              <a:t>Muokkaa perustyyl. napsautt.</a:t>
            </a:r>
            <a:endParaRPr kumimoji="0" lang="en-US"/>
          </a:p>
        </p:txBody>
      </p:sp>
      <p:sp>
        <p:nvSpPr>
          <p:cNvPr id="3" name="Tekstin paikkamerkki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fi-FI" smtClean="0"/>
              <a:t>Muokkaa tekstin perustyylejä napsauttamalla</a:t>
            </a:r>
          </a:p>
        </p:txBody>
      </p:sp>
      <p:sp>
        <p:nvSpPr>
          <p:cNvPr id="8" name="Suora yhdysviiva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uora yhdysviiva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uora yhdysviiva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Suorakulmio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uora yhdysviiva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Ellipsi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Sisällön paikkamerkki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fi-FI" smtClean="0"/>
              <a:t>Muokkaa tekstin perustyylejä napsauttamalla</a:t>
            </a:r>
          </a:p>
          <a:p>
            <a:pPr lvl="1" eaLnBrk="1" latinLnBrk="0" hangingPunct="1"/>
            <a:r>
              <a:rPr lang="fi-FI" smtClean="0"/>
              <a:t>toinen taso</a:t>
            </a:r>
          </a:p>
          <a:p>
            <a:pPr lvl="2" eaLnBrk="1" latinLnBrk="0" hangingPunct="1"/>
            <a:r>
              <a:rPr lang="fi-FI" smtClean="0"/>
              <a:t>kolmas taso</a:t>
            </a:r>
          </a:p>
          <a:p>
            <a:pPr lvl="3" eaLnBrk="1" latinLnBrk="0" hangingPunct="1"/>
            <a:r>
              <a:rPr lang="fi-FI" smtClean="0"/>
              <a:t>neljäs taso</a:t>
            </a:r>
          </a:p>
          <a:p>
            <a:pPr lvl="4" eaLnBrk="1" latinLnBrk="0" hangingPunct="1"/>
            <a:r>
              <a:rPr lang="fi-FI" smtClean="0"/>
              <a:t>viides taso</a:t>
            </a:r>
            <a:endParaRPr kumimoji="0" lang="en-US"/>
          </a:p>
        </p:txBody>
      </p:sp>
      <p:sp>
        <p:nvSpPr>
          <p:cNvPr id="21" name="Päivämäärän paikkamerkki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22" name="Dian numeron paikkamerkki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  <p:sp>
        <p:nvSpPr>
          <p:cNvPr id="23" name="Alatunnisteen paikkamerkki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fi-FI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tsikollinen kuv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uora yhdysviiva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Ellipsi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fi-FI" smtClean="0"/>
              <a:t>Muokkaa perustyyl. napsautt.</a:t>
            </a:r>
            <a:endParaRPr kumimoji="0" lang="en-US"/>
          </a:p>
        </p:txBody>
      </p:sp>
      <p:sp>
        <p:nvSpPr>
          <p:cNvPr id="3" name="Kuvan paikkamerkki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fi-FI" smtClean="0"/>
              <a:t>Lisää kuva napsauttamalla kuvaketta</a:t>
            </a:r>
            <a:endParaRPr kumimoji="0" lang="en-US" dirty="0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fi-FI" smtClean="0"/>
              <a:t>Muokkaa tekstin perustyylejä napsauttamalla</a:t>
            </a:r>
          </a:p>
        </p:txBody>
      </p:sp>
      <p:sp>
        <p:nvSpPr>
          <p:cNvPr id="10" name="Suora yhdysviiva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Suorakulmio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uora yhdysviiva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uora yhdysviiva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uora yhdysviiva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Päivämäärän paikkamerkki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18" name="Dian numeron paikkamerkki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  <p:sp>
        <p:nvSpPr>
          <p:cNvPr id="21" name="Alatunnisteen paikkamerkki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fi-FI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uora yhdysviiva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Otsikon paikkamerkki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fi-FI" smtClean="0"/>
              <a:t>Muokkaa perustyyl. napsautt.</a:t>
            </a:r>
            <a:endParaRPr kumimoji="0" lang="en-US"/>
          </a:p>
        </p:txBody>
      </p:sp>
      <p:sp>
        <p:nvSpPr>
          <p:cNvPr id="13" name="Tekstin paikkamerkki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fi-FI" smtClean="0"/>
              <a:t>Muokkaa tekstin perustyylejä napsauttamalla</a:t>
            </a:r>
          </a:p>
          <a:p>
            <a:pPr lvl="1" eaLnBrk="1" latinLnBrk="0" hangingPunct="1"/>
            <a:r>
              <a:rPr kumimoji="0" lang="fi-FI" smtClean="0"/>
              <a:t>toinen taso</a:t>
            </a:r>
          </a:p>
          <a:p>
            <a:pPr lvl="2" eaLnBrk="1" latinLnBrk="0" hangingPunct="1"/>
            <a:r>
              <a:rPr kumimoji="0" lang="fi-FI" smtClean="0"/>
              <a:t>kolmas taso</a:t>
            </a:r>
          </a:p>
          <a:p>
            <a:pPr lvl="3" eaLnBrk="1" latinLnBrk="0" hangingPunct="1"/>
            <a:r>
              <a:rPr kumimoji="0" lang="fi-FI" smtClean="0"/>
              <a:t>neljäs taso</a:t>
            </a:r>
          </a:p>
          <a:p>
            <a:pPr lvl="4" eaLnBrk="1" latinLnBrk="0" hangingPunct="1"/>
            <a:r>
              <a:rPr kumimoji="0" lang="fi-FI" smtClean="0"/>
              <a:t>viides taso</a:t>
            </a:r>
            <a:endParaRPr kumimoji="0" lang="en-US"/>
          </a:p>
        </p:txBody>
      </p:sp>
      <p:sp>
        <p:nvSpPr>
          <p:cNvPr id="14" name="Päivämäärän paikkamerkki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86170254-EAEB-40F7-9326-5099A7524CC1}" type="datetimeFigureOut">
              <a:rPr lang="fi-FI" smtClean="0"/>
              <a:pPr/>
              <a:t>26.9.2009</a:t>
            </a:fld>
            <a:endParaRPr lang="fi-FI"/>
          </a:p>
        </p:txBody>
      </p:sp>
      <p:sp>
        <p:nvSpPr>
          <p:cNvPr id="3" name="Alatunnisteen paikkamerkki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fi-FI"/>
          </a:p>
        </p:txBody>
      </p:sp>
      <p:sp>
        <p:nvSpPr>
          <p:cNvPr id="7" name="Suora yhdysviiva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uora yhdysviiva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Suorakulmio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uora yhdysviiva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Ellipsi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Dian numeron paikkamerkki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6C9BA6DF-2C7D-48AD-9B3E-0D18EFA88119}" type="slidenum">
              <a:rPr lang="fi-FI" smtClean="0"/>
              <a:pPr/>
              <a:t>‹#›</a:t>
            </a:fld>
            <a:endParaRPr lang="fi-FI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voicethread.com/share/619972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smtClean="0"/>
              <a:t>VOICE THREAD</a:t>
            </a:r>
            <a:endParaRPr lang="fi-FI" dirty="0"/>
          </a:p>
        </p:txBody>
      </p:sp>
      <p:sp>
        <p:nvSpPr>
          <p:cNvPr id="3" name="Alaotsikk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i-FI" dirty="0" smtClean="0"/>
              <a:t>Kieltenopetuksen apuvälineenä</a:t>
            </a:r>
            <a:endParaRPr lang="fi-FI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 smtClean="0"/>
              <a:t>Kielitaito</a:t>
            </a:r>
            <a:endParaRPr lang="fi-FI" dirty="0"/>
          </a:p>
        </p:txBody>
      </p:sp>
      <p:sp>
        <p:nvSpPr>
          <p:cNvPr id="3" name="Sisällön paikkamerkki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fi-FI" dirty="0" smtClean="0"/>
              <a:t>Kieltä käytetään ajatusten välittämiseen, sosiaalisten suhteiden ylläpitämiseen ja diskurssin luomiseen</a:t>
            </a:r>
          </a:p>
          <a:p>
            <a:r>
              <a:rPr lang="fi-FI" dirty="0" smtClean="0"/>
              <a:t>Kieltä käyttääkseen tulee osata vastaanottaa merkityksiä kielen kautta (kuunnella ja lukea) ja tuottaa merkityksiä kielellä (puhua ja kirjoittaa) sekä ymmärtää visuaalisia ärsykkeitä</a:t>
            </a:r>
          </a:p>
          <a:p>
            <a:r>
              <a:rPr lang="fi-FI" dirty="0" smtClean="0"/>
              <a:t>Kielenkäyttötaito pitää sisällään myös kyvyn kommunikoida kohdekielellä, johon sisältyy kohdekielen kulttuurien ja </a:t>
            </a:r>
            <a:r>
              <a:rPr lang="fi-FI" dirty="0" err="1" smtClean="0"/>
              <a:t>situationaalisten</a:t>
            </a:r>
            <a:r>
              <a:rPr lang="fi-FI" dirty="0" smtClean="0"/>
              <a:t> kontekstien ymmärtäminen</a:t>
            </a:r>
            <a:endParaRPr lang="fi-FI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53966"/>
          </a:xfrm>
        </p:spPr>
        <p:txBody>
          <a:bodyPr>
            <a:normAutofit fontScale="90000"/>
          </a:bodyPr>
          <a:lstStyle/>
          <a:p>
            <a:endParaRPr lang="fi-FI" dirty="0"/>
          </a:p>
        </p:txBody>
      </p:sp>
      <p:sp>
        <p:nvSpPr>
          <p:cNvPr id="3" name="Sisällön paikkamerkki 2"/>
          <p:cNvSpPr>
            <a:spLocks noGrp="1"/>
          </p:cNvSpPr>
          <p:nvPr>
            <p:ph sz="quarter" idx="1"/>
          </p:nvPr>
        </p:nvSpPr>
        <p:spPr>
          <a:xfrm>
            <a:off x="457200" y="500042"/>
            <a:ext cx="7467600" cy="5973910"/>
          </a:xfrm>
        </p:spPr>
        <p:txBody>
          <a:bodyPr>
            <a:normAutofit/>
          </a:bodyPr>
          <a:lstStyle/>
          <a:p>
            <a:r>
              <a:rPr lang="fi-FI" dirty="0" smtClean="0"/>
              <a:t>Nykykäsityksen mukaan kielitaitoa ei opiskelemalla opiskella vaan se hankitaan kommunikoimalla kielellä</a:t>
            </a:r>
          </a:p>
          <a:p>
            <a:r>
              <a:rPr lang="fi-FI" dirty="0" err="1" smtClean="0"/>
              <a:t>VoiceThreadilla</a:t>
            </a:r>
            <a:r>
              <a:rPr lang="fi-FI" dirty="0" smtClean="0"/>
              <a:t> voidaan luoda vähän helpotettu kommunikointiympäristö, jossa kieltä pääsee harjoittamaan</a:t>
            </a:r>
          </a:p>
          <a:p>
            <a:r>
              <a:rPr lang="fi-FI" dirty="0" smtClean="0"/>
              <a:t>Alustavan opetuskäyttökokeilun perusteella helppokäyttöinen myös luokkatilanteessa – lukuun ottamatta mikrofonin integrointia järjestelmään</a:t>
            </a:r>
          </a:p>
          <a:p>
            <a:r>
              <a:rPr lang="fi-FI" dirty="0" smtClean="0"/>
              <a:t>Innostaa opiskelijoita käyttämään kieltä, luomaan omia merkityksiä ja antaa aroille kielenkäyttäjille turvallisen ympäristön kokeilla rajojaan</a:t>
            </a:r>
          </a:p>
          <a:p>
            <a:r>
              <a:rPr lang="fi-FI" dirty="0" smtClean="0"/>
              <a:t>Materiaalin hankkiminen työlästä, mutta voidaan tehdä myös yhdessä opiskelijoiden kanssa</a:t>
            </a:r>
          </a:p>
          <a:p>
            <a:endParaRPr lang="fi-FI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 smtClean="0"/>
              <a:t>Alustava opetuskäyttökokeilu</a:t>
            </a:r>
            <a:endParaRPr lang="fi-FI" dirty="0"/>
          </a:p>
        </p:txBody>
      </p:sp>
      <p:sp>
        <p:nvSpPr>
          <p:cNvPr id="3" name="Sisällön paikkamerkki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fi-FI" dirty="0" smtClean="0">
                <a:hlinkClick r:id="rId2"/>
              </a:rPr>
              <a:t>http://voicethread.com/share/619972/</a:t>
            </a:r>
            <a:endParaRPr lang="fi-FI" dirty="0" smtClean="0"/>
          </a:p>
          <a:p>
            <a:pPr>
              <a:buNone/>
            </a:pPr>
            <a:endParaRPr lang="fi-FI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rkkeri">
  <a:themeElements>
    <a:clrScheme name="Erkkeri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Erkkeri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Erkkeri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te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52</TotalTime>
  <Words>125</Words>
  <Application>Microsoft Office PowerPoint</Application>
  <PresentationFormat>Näytössä katseltava diaesitys (4:3)</PresentationFormat>
  <Paragraphs>13</Paragraphs>
  <Slides>4</Slides>
  <Notes>0</Notes>
  <HiddenSlides>0</HiddenSlides>
  <MMClips>0</MMClips>
  <ScaleCrop>false</ScaleCrop>
  <HeadingPairs>
    <vt:vector size="4" baseType="variant">
      <vt:variant>
        <vt:lpstr>Teema</vt:lpstr>
      </vt:variant>
      <vt:variant>
        <vt:i4>1</vt:i4>
      </vt:variant>
      <vt:variant>
        <vt:lpstr>Dian otsikot</vt:lpstr>
      </vt:variant>
      <vt:variant>
        <vt:i4>4</vt:i4>
      </vt:variant>
    </vt:vector>
  </HeadingPairs>
  <TitlesOfParts>
    <vt:vector size="5" baseType="lpstr">
      <vt:lpstr>Erkkeri</vt:lpstr>
      <vt:lpstr>VOICE THREAD</vt:lpstr>
      <vt:lpstr>Kielitaito</vt:lpstr>
      <vt:lpstr>Dia 3</vt:lpstr>
      <vt:lpstr>Alustava opetuskäyttökokeilu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VOICE THREAD</dc:title>
  <dc:creator>Elina</dc:creator>
  <cp:lastModifiedBy>Elina</cp:lastModifiedBy>
  <cp:revision>7</cp:revision>
  <dcterms:created xsi:type="dcterms:W3CDTF">2009-09-26T15:07:36Z</dcterms:created>
  <dcterms:modified xsi:type="dcterms:W3CDTF">2009-09-26T16:04:36Z</dcterms:modified>
</cp:coreProperties>
</file>

<file path=docProps/thumbnail.jpeg>
</file>